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2477" b="1589"/>
          <a:stretch/>
        </p:blipFill>
        <p:spPr>
          <a:xfrm>
            <a:off x="0" y="471385"/>
            <a:ext cx="9017000" cy="595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95411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 Black </vt:lpstr>
      <vt:lpstr>PowerPoint-presentatie</vt:lpstr>
    </vt:vector>
  </TitlesOfParts>
  <Company>cd-set x17-47978s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3YF-00036 x17-01807s</dc:creator>
  <cp:lastModifiedBy>Betty van der Vlist</cp:lastModifiedBy>
  <cp:revision>1</cp:revision>
  <dcterms:created xsi:type="dcterms:W3CDTF">2020-03-04T18:41:23Z</dcterms:created>
  <dcterms:modified xsi:type="dcterms:W3CDTF">2020-03-05T10:08:00Z</dcterms:modified>
</cp:coreProperties>
</file>